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7" r:id="rId1"/>
  </p:sldMasterIdLst>
  <p:sldIdLst>
    <p:sldId id="256" r:id="rId2"/>
    <p:sldId id="257" r:id="rId3"/>
    <p:sldId id="272" r:id="rId4"/>
    <p:sldId id="273" r:id="rId5"/>
    <p:sldId id="274" r:id="rId6"/>
    <p:sldId id="275" r:id="rId7"/>
    <p:sldId id="276" r:id="rId8"/>
    <p:sldId id="277" r:id="rId9"/>
    <p:sldId id="278" r:id="rId1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76" autoAdjust="0"/>
    <p:restoredTop sz="94660"/>
  </p:normalViewPr>
  <p:slideViewPr>
    <p:cSldViewPr snapToGrid="0">
      <p:cViewPr varScale="1">
        <p:scale>
          <a:sx n="42" d="100"/>
          <a:sy n="42" d="100"/>
        </p:scale>
        <p:origin x="123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0538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265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245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4810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1058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6442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4765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1698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4620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2462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8937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89B4CF-F16D-4646-957D-671935432B10}" type="datetimeFigureOut">
              <a:rPr lang="fr-FR" smtClean="0"/>
              <a:t>26/09/2015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EC512A-A1DD-48EA-8B17-CC84AB64A00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3496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8" r:id="rId1"/>
    <p:sldLayoutId id="2147483869" r:id="rId2"/>
    <p:sldLayoutId id="2147483870" r:id="rId3"/>
    <p:sldLayoutId id="2147483871" r:id="rId4"/>
    <p:sldLayoutId id="2147483872" r:id="rId5"/>
    <p:sldLayoutId id="2147483873" r:id="rId6"/>
    <p:sldLayoutId id="2147483874" r:id="rId7"/>
    <p:sldLayoutId id="2147483875" r:id="rId8"/>
    <p:sldLayoutId id="2147483876" r:id="rId9"/>
    <p:sldLayoutId id="2147483877" r:id="rId10"/>
    <p:sldLayoutId id="214748387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Gestion des Exceptions en C#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846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Gestion des exceptions : Introduction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r-FR" dirty="0" smtClean="0"/>
              <a:t>L’</a:t>
            </a:r>
            <a:r>
              <a:rPr lang="fr-FR" dirty="0" err="1" smtClean="0"/>
              <a:t>éxécution</a:t>
            </a:r>
            <a:r>
              <a:rPr lang="fr-FR" dirty="0" smtClean="0"/>
              <a:t> d’un programme peut être compromise par des événements imprévus. Il est important de prendre en charge les erreurs susceptibles de survenir pour une exécution fluide du programme.</a:t>
            </a:r>
          </a:p>
          <a:p>
            <a:r>
              <a:rPr lang="fr-FR" dirty="0" smtClean="0"/>
              <a:t>Exemple:</a:t>
            </a:r>
          </a:p>
          <a:p>
            <a:pPr marL="0" indent="0">
              <a:buNone/>
            </a:pPr>
            <a:r>
              <a:rPr lang="fr-FR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"Tapez votre taille "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+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en mètres (exemple: 1.74): "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Que faire si l'utilisateur tape: 1,77m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taille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= </a:t>
            </a:r>
            <a:r>
              <a:rPr lang="fr-F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double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.Parse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.ReadLine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());</a:t>
            </a:r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5434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Gestion des exceptions : Bloc try catch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dirty="0" smtClean="0"/>
              <a:t>C# permet de prendre en charge le code susceptible de générer des erreurs en utilisant une structure try catch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try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Code pouvant provoquer une erreur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catch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Exception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e)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// </a:t>
            </a:r>
            <a:r>
              <a:rPr lang="fr-FR" dirty="0">
                <a:solidFill>
                  <a:srgbClr val="008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Code de gestion de l'erreur 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72703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Gestion des exceptions : Bloc try catch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dirty="0" smtClean="0"/>
              <a:t>Exemple: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try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 = </a:t>
            </a:r>
            <a:r>
              <a:rPr lang="fr-F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.Parse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.ReadLine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());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catch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Exception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e)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"Erreur: Vous n'avez pas saisi un entier!"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2113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Gestion des exceptions : Bloc </a:t>
            </a:r>
            <a:r>
              <a:rPr lang="fr-FR" dirty="0" err="1" smtClean="0">
                <a:solidFill>
                  <a:schemeClr val="accent2">
                    <a:lumMod val="75000"/>
                  </a:schemeClr>
                </a:solidFill>
              </a:rPr>
              <a:t>finally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On peut faire suivre les blocs try catch par un bloc </a:t>
            </a:r>
            <a:r>
              <a:rPr lang="fr-FR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finally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dont le code sera exécuté qu’une exception est levée pour pas.</a:t>
            </a:r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59933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Gestion des exceptions : Bloc </a:t>
            </a:r>
            <a:r>
              <a:rPr lang="fr-FR" dirty="0" err="1" smtClean="0">
                <a:solidFill>
                  <a:schemeClr val="accent2">
                    <a:lumMod val="75000"/>
                  </a:schemeClr>
                </a:solidFill>
              </a:rPr>
              <a:t>finally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try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 = </a:t>
            </a:r>
            <a:r>
              <a:rPr lang="fr-F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.Parse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.ReadLine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());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catch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Exception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e)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"Erreur: Vous n'avez pas saisi un </a:t>
            </a:r>
            <a:endParaRPr lang="fr-FR" dirty="0" smtClean="0">
              <a:solidFill>
                <a:srgbClr val="A31515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entier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!"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err="1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finally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"Toujours"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13443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Gestion des exceptions : Exception multiples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try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err="1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uint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 = </a:t>
            </a:r>
            <a:r>
              <a:rPr lang="fr-F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uint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.Parse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.ReadLine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());</a:t>
            </a:r>
          </a:p>
          <a:p>
            <a:pPr marL="0" indent="0">
              <a:buNone/>
            </a:pPr>
            <a:r>
              <a:rPr lang="fr-FR" dirty="0" err="1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uint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j = </a:t>
            </a:r>
            <a:r>
              <a:rPr lang="fr-F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uint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.Parse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.ReadLine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());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            </a:t>
            </a:r>
            <a:r>
              <a:rPr lang="fr-F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"Résultat de la division: "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+ (i / j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));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catch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…</a:t>
            </a:r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53755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>
                <a:solidFill>
                  <a:schemeClr val="accent2">
                    <a:lumMod val="75000"/>
                  </a:schemeClr>
                </a:solidFill>
              </a:rPr>
              <a:t>La méthode </a:t>
            </a:r>
            <a:r>
              <a:rPr lang="fr-FR" dirty="0" err="1" smtClean="0">
                <a:solidFill>
                  <a:schemeClr val="accent2">
                    <a:lumMod val="75000"/>
                  </a:schemeClr>
                </a:solidFill>
              </a:rPr>
              <a:t>TryParse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i;</a:t>
            </a:r>
          </a:p>
          <a:p>
            <a:pPr marL="0" indent="0">
              <a:buNone/>
            </a:pPr>
            <a:r>
              <a:rPr lang="en-US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bool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b = </a:t>
            </a:r>
            <a:r>
              <a:rPr lang="en-US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int</a:t>
            </a:r>
            <a:r>
              <a:rPr lang="en-US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.TryParse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en-US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en-US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.ReadLine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(), </a:t>
            </a:r>
            <a:r>
              <a:rPr lang="en-US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out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if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(b)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</a:t>
            </a:r>
            <a:r>
              <a:rPr lang="fr-F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"Lecture réussie"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r>
              <a:rPr lang="fr-FR" dirty="0" err="1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else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   </a:t>
            </a:r>
            <a:r>
              <a:rPr lang="fr-F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"Valeur saisie incorrecte!"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r>
              <a:rPr lang="fr-FR" dirty="0" err="1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 err="1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.ReadLine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();</a:t>
            </a:r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35494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Gestion des exceptions : Lever une exception</a:t>
            </a:r>
            <a:endParaRPr lang="fr-FR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dirty="0" smtClean="0"/>
              <a:t>On peut lever une exception en utilisant </a:t>
            </a:r>
            <a:r>
              <a:rPr lang="fr-FR" b="1" dirty="0" err="1" smtClean="0"/>
              <a:t>throw</a:t>
            </a:r>
            <a:endParaRPr lang="fr-FR" b="1" dirty="0" smtClean="0"/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try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err="1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throw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new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Exception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dirty="0">
                <a:solidFill>
                  <a:srgbClr val="A31515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"Exception levée par le programmeur"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catch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dirty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Exception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 e)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{</a:t>
            </a:r>
            <a:endParaRPr lang="fr-FR" dirty="0">
              <a:solidFill>
                <a:srgbClr val="000000"/>
              </a:solidFill>
              <a:highlight>
                <a:srgbClr val="FFFFFF"/>
              </a:highlight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fr-FR" dirty="0" err="1" smtClean="0">
                <a:solidFill>
                  <a:srgbClr val="2B91AF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Console</a:t>
            </a:r>
            <a:r>
              <a:rPr lang="fr-FR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.WriteLine</a:t>
            </a: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(</a:t>
            </a:r>
            <a:r>
              <a:rPr lang="fr-FR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e.Message</a:t>
            </a:r>
            <a:r>
              <a:rPr lang="fr-FR" dirty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);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 panose="020B0609020204030204" pitchFamily="49" charset="0"/>
              </a:rPr>
              <a:t>}</a:t>
            </a:r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38452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1822</TotalTime>
  <Words>331</Words>
  <Application>Microsoft Office PowerPoint</Application>
  <PresentationFormat>On-screen Show (4:3)</PresentationFormat>
  <Paragraphs>86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Consolas</vt:lpstr>
      <vt:lpstr>Office Theme</vt:lpstr>
      <vt:lpstr>Gestion des Exceptions en C#</vt:lpstr>
      <vt:lpstr>Gestion des exceptions : Introduction</vt:lpstr>
      <vt:lpstr>Gestion des exceptions : Bloc try catch</vt:lpstr>
      <vt:lpstr>Gestion des exceptions : Bloc try catch</vt:lpstr>
      <vt:lpstr>Gestion des exceptions : Bloc finally</vt:lpstr>
      <vt:lpstr>Gestion des exceptions : Bloc finally</vt:lpstr>
      <vt:lpstr>Gestion des exceptions : Exception multiples</vt:lpstr>
      <vt:lpstr>La méthode TryParse</vt:lpstr>
      <vt:lpstr>Gestion des exceptions : Lever une exception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Héritage</dc:title>
  <dc:creator>Fouad MOURTADA</dc:creator>
  <cp:lastModifiedBy>Ayoub Oudmane</cp:lastModifiedBy>
  <cp:revision>116</cp:revision>
  <dcterms:created xsi:type="dcterms:W3CDTF">2014-03-07T09:41:25Z</dcterms:created>
  <dcterms:modified xsi:type="dcterms:W3CDTF">2015-09-26T00:01:46Z</dcterms:modified>
</cp:coreProperties>
</file>